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36E16-BA94-4F32-ABB4-11956A2FE7EC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BE63-2878-4240-9D28-53A40FA9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0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BE63-2878-4240-9D28-53A40FA979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8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7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4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2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10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3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9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6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8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6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5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5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1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3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9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454266-8EFB-41DB-94BA-213CE1FBB974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3EF6-1289-48CF-AAC6-17EC1D1C9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95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136A-E1ED-C48B-C50B-42F10779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271" y="476654"/>
            <a:ext cx="5184843" cy="4299627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dirty="0"/>
              <a:t>Борис Николаевич Ельцин.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01.02.1931-23.04.2007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5892E4E-EBA7-4072-AA71-7E3D43FDB5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7817" y="-8089"/>
            <a:ext cx="6866089" cy="686608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0BD42EA-1613-B64E-CABD-7C9E846EF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03923" y="5943600"/>
            <a:ext cx="546911" cy="31273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9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5C8EE-BFE8-6D43-3393-7428CB23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Россия на пороге перемен.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1EBC-A8CD-FFD8-DE93-FBDC236ED093}"/>
              </a:ext>
            </a:extLst>
          </p:cNvPr>
          <p:cNvSpPr txBox="1"/>
          <p:nvPr/>
        </p:nvSpPr>
        <p:spPr>
          <a:xfrm>
            <a:off x="413893" y="2880853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 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концу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1980-х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страна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столкнулась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с 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дефицитом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ослаблением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партийной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системы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 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нарастающими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конфликтами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этом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фоне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Борис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Ельцин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стал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одной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ключевых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фигур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борьбы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новое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политическое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будущее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26148C-B3A9-AA77-F76B-FC63C200FC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087" r="20985" b="-2"/>
          <a:stretch>
            <a:fillRect/>
          </a:stretch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537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8D95E-2B23-C9B7-18EA-AFEC0BAA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89" y="102871"/>
            <a:ext cx="3708095" cy="2983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 – рождение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Ельцин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1 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1931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Бутка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формировались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 </a:t>
            </a:r>
            <a:r>
              <a:rPr lang="en-US" sz="1800" b="0" i="0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r>
              <a:rPr lang="en-US" sz="1800" b="0" i="0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47B52-A5CE-C60C-23B4-3DE4B45B5694}"/>
              </a:ext>
            </a:extLst>
          </p:cNvPr>
          <p:cNvSpPr txBox="1"/>
          <p:nvPr/>
        </p:nvSpPr>
        <p:spPr>
          <a:xfrm>
            <a:off x="3423862" y="31761"/>
            <a:ext cx="6123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годы и политический рост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A53B9-F61B-F11E-3779-B20D27C02E8A}"/>
              </a:ext>
            </a:extLst>
          </p:cNvPr>
          <p:cNvSpPr txBox="1"/>
          <p:nvPr/>
        </p:nvSpPr>
        <p:spPr>
          <a:xfrm>
            <a:off x="3694906" y="862758"/>
            <a:ext cx="4009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1955–1985 — инженер и партийный руководитель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Уральского политехнического института он работал в строительстве и партийных органах. Этот опыт помог ему выстроить карьеру в советской управленческой системе.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F270A-3AAB-2676-DC63-5114BA431BF2}"/>
              </a:ext>
            </a:extLst>
          </p:cNvPr>
          <p:cNvSpPr txBox="1"/>
          <p:nvPr/>
        </p:nvSpPr>
        <p:spPr>
          <a:xfrm>
            <a:off x="8151093" y="818705"/>
            <a:ext cx="369736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 — Москва и известность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Возглавив Московский горком КПСС, Ельцин публично критиковал привилегии номенклатуры. Именно тогда он получил репутацию политика, готового бросать вызов системе.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F3352B-3532-01B1-B2BF-8661A1AADA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9576"/>
          <a:stretch>
            <a:fillRect/>
          </a:stretch>
        </p:blipFill>
        <p:spPr>
          <a:xfrm>
            <a:off x="2908603" y="3546007"/>
            <a:ext cx="5090809" cy="307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4B5B4-0C49-ECB4-E60E-794A7DC0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35986"/>
            <a:ext cx="9404723" cy="1400530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к президенству и август 1991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58944-0D2B-DAB5-5504-24A6E3E38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27" y="2422187"/>
            <a:ext cx="4383087" cy="3657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выборы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июня 1991 года Ельцин был избран Президентом РСФСР всенародным голосованием. Это усилило его легитимность и сделало главным соперником союзного центра в борьбе за власть.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F2DF3-5372-F3F7-1060-CB89D9B8D268}"/>
              </a:ext>
            </a:extLst>
          </p:cNvPr>
          <p:cNvSpPr txBox="1"/>
          <p:nvPr/>
        </p:nvSpPr>
        <p:spPr>
          <a:xfrm>
            <a:off x="4535520" y="4066180"/>
            <a:ext cx="406373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против ГКЧП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время августовского путча 1991 года Ельцин выступил против ГКЧП и призвал к сопротивлению. Его выступление стало одним из самых узнаваемых символов провала переворота.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FBB22-5210-1863-38F7-D09CDC994DDE}"/>
              </a:ext>
            </a:extLst>
          </p:cNvPr>
          <p:cNvSpPr txBox="1"/>
          <p:nvPr/>
        </p:nvSpPr>
        <p:spPr>
          <a:xfrm>
            <a:off x="8027752" y="2151499"/>
            <a:ext cx="365516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рост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поражения путчистов авторитет Ельцина резко вырос. Он превратился в центральную фигуру распада старой системы и перехода к новому государственному устройству.</a:t>
            </a:r>
          </a:p>
        </p:txBody>
      </p:sp>
    </p:spTree>
    <p:extLst>
      <p:ext uri="{BB962C8B-B14F-4D97-AF65-F5344CB8AC3E}">
        <p14:creationId xmlns:p14="http://schemas.microsoft.com/office/powerpoint/2010/main" val="397274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2EA43-4294-318E-D44E-69320F1E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97" y="258164"/>
            <a:ext cx="10530970" cy="1400530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 СССР и формирование Новой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BCC6D-7B4B-04F2-FD8E-B60E808F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29" y="1401166"/>
            <a:ext cx="6639905" cy="3414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беловежских соглашений политический центр окончательно сместился к российским институтам власти. Началось формирование самостоятельной государственности и собственных механизмов управления.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390525-DF72-B974-1260-91107624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01" y="2763001"/>
            <a:ext cx="7975870" cy="38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1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CA779-83A2-EA11-8FCF-50D0A406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2" y="190071"/>
            <a:ext cx="11027080" cy="1400530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жизнь, увлечения и стиль поведения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BB82C-A120-FC5E-BD08-243935493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5" y="1517897"/>
            <a:ext cx="2671020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1956 года Ельцин был женат на Наине Иосифовне Ельциной. В семье выросли две дочери — Елена и Татьяна, которые оставались рядом с ним на протяжении всей жизни.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687B2-E406-AC37-35E4-E4FAAD731971}"/>
              </a:ext>
            </a:extLst>
          </p:cNvPr>
          <p:cNvSpPr txBox="1"/>
          <p:nvPr/>
        </p:nvSpPr>
        <p:spPr>
          <a:xfrm>
            <a:off x="2876145" y="3429000"/>
            <a:ext cx="286560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Спортивные, бытовые увлечения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 любил теннис, а также ценил музыку, охоту и дачную жизнь. Эти занятия помогали ему отвлекаться от напряжения публичной политики и сохранять личный ритм.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D12C5-0AFD-8095-C890-3AD0F7441C62}"/>
              </a:ext>
            </a:extLst>
          </p:cNvPr>
          <p:cNvSpPr txBox="1"/>
          <p:nvPr/>
        </p:nvSpPr>
        <p:spPr>
          <a:xfrm>
            <a:off x="6096000" y="1528007"/>
            <a:ext cx="321985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образ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политике Ельцин запомнился резкой манерой, эмоциональными выступлениями и готовностью действовать публично и напрямую. Такой стиль делал его заметной и крайне медийной фигурой.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550CC-86CD-D6C7-F1A1-F6F8764AE92B}"/>
              </a:ext>
            </a:extLst>
          </p:cNvPr>
          <p:cNvSpPr txBox="1"/>
          <p:nvPr/>
        </p:nvSpPr>
        <p:spPr>
          <a:xfrm>
            <a:off x="9412321" y="3224101"/>
            <a:ext cx="277967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Человеческое измерение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личная жизнь сочетала привычки советского инженера, вкус к простым занятиям и постоянное присутствие в центре внимания. Это усиливало ощущение доступности и непредсказуемости.</a:t>
            </a:r>
          </a:p>
        </p:txBody>
      </p:sp>
    </p:spTree>
    <p:extLst>
      <p:ext uri="{BB962C8B-B14F-4D97-AF65-F5344CB8AC3E}">
        <p14:creationId xmlns:p14="http://schemas.microsoft.com/office/powerpoint/2010/main" val="147819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CA7AE-0888-FFB5-1DDF-4F97C36E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863" y="121976"/>
            <a:ext cx="7015502" cy="2047291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Наследие Бориса Ельцина: свобода и цена перемен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BC26DE-85B0-CA37-96E3-93208E857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091" y="4469861"/>
            <a:ext cx="5599045" cy="2266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Ельцин завершил советскую эпоху и заложил основы новой российской государственности. Его правление дало политические свободы, но сопровождалось тяжёлыми социально-экономическими потерями, поэтому историческая оценка остаётся неоднозначной.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A7575-8379-F0CA-E363-0C2B43AD6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41"/>
          <a:stretch>
            <a:fillRect/>
          </a:stretch>
        </p:blipFill>
        <p:spPr>
          <a:xfrm>
            <a:off x="3588331" y="1625060"/>
            <a:ext cx="4212563" cy="28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1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1D992-EBD7-92C6-4B29-CD31ED8B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728735"/>
            <a:ext cx="9404723" cy="1400530"/>
          </a:xfrm>
        </p:spPr>
        <p:txBody>
          <a:bodyPr/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4211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5543</TotalTime>
  <Words>428</Words>
  <Application>Microsoft Office PowerPoint</Application>
  <PresentationFormat>Широкоэкранный</PresentationFormat>
  <Paragraphs>38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Ион</vt:lpstr>
      <vt:lpstr> Борис Николаевич Ельцин.   01.02.1931-23.04.2007</vt:lpstr>
      <vt:lpstr>Россия на пороге перемен.</vt:lpstr>
      <vt:lpstr>1931 – рождение  Борис Ельцин родился 1 февраля 1931 года в селе Бутка Свердловской области. Детство прошло в условиях, где рано формировались дисциплина и привычка к самостоятельности.</vt:lpstr>
      <vt:lpstr>Путь к президенству и август 1991 года</vt:lpstr>
      <vt:lpstr>Распад СССР и формирование Новой России</vt:lpstr>
      <vt:lpstr>Личная жизнь, увлечения и стиль поведения</vt:lpstr>
      <vt:lpstr>Наследие Бориса Ельцина: свобода и цена перемен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2026-04-02T16:27:31Z</dcterms:created>
  <dcterms:modified xsi:type="dcterms:W3CDTF">2026-06-04T11:20:51Z</dcterms:modified>
</cp:coreProperties>
</file>